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548008" y="1575100"/>
            <a:ext cx="8056440" cy="4285264"/>
            <a:chOff x="179512" y="1575100"/>
            <a:chExt cx="8558015" cy="4551364"/>
          </a:xfrm>
        </p:grpSpPr>
        <p:pic>
          <p:nvPicPr>
            <p:cNvPr id="13" name="Grafik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927" y="3850744"/>
              <a:ext cx="2743909" cy="2052000"/>
            </a:xfrm>
            <a:prstGeom prst="rect">
              <a:avLst/>
            </a:prstGeom>
          </p:spPr>
        </p:pic>
        <p:pic>
          <p:nvPicPr>
            <p:cNvPr id="14" name="Grafik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32537" y="3850861"/>
              <a:ext cx="2743909" cy="2052000"/>
            </a:xfrm>
            <a:prstGeom prst="rect">
              <a:avLst/>
            </a:prstGeom>
          </p:spPr>
        </p:pic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3042" y="3856745"/>
              <a:ext cx="2743907" cy="2052000"/>
            </a:xfrm>
            <a:prstGeom prst="rect">
              <a:avLst/>
            </a:prstGeom>
          </p:spPr>
        </p:pic>
        <p:pic>
          <p:nvPicPr>
            <p:cNvPr id="18" name="Grafik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286" y="1575100"/>
              <a:ext cx="2743924" cy="2052000"/>
            </a:xfrm>
            <a:prstGeom prst="rect">
              <a:avLst/>
            </a:prstGeom>
          </p:spPr>
        </p:pic>
        <p:pic>
          <p:nvPicPr>
            <p:cNvPr id="19" name="Grafik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3896" y="1575100"/>
              <a:ext cx="2743924" cy="2052000"/>
            </a:xfrm>
            <a:prstGeom prst="rect">
              <a:avLst/>
            </a:prstGeom>
          </p:spPr>
        </p:pic>
        <p:pic>
          <p:nvPicPr>
            <p:cNvPr id="20" name="Grafik 1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3603" y="1575100"/>
              <a:ext cx="2743924" cy="2052000"/>
            </a:xfrm>
            <a:prstGeom prst="rect">
              <a:avLst/>
            </a:prstGeom>
          </p:spPr>
        </p:pic>
        <p:sp>
          <p:nvSpPr>
            <p:cNvPr id="21" name="Textfeld 20"/>
            <p:cNvSpPr txBox="1"/>
            <p:nvPr/>
          </p:nvSpPr>
          <p:spPr>
            <a:xfrm>
              <a:off x="180537" y="3605952"/>
              <a:ext cx="5709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1µg/ml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179512" y="5880243"/>
              <a:ext cx="11673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1µg/ml (2% BSA)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feld 23"/>
            <p:cNvSpPr txBox="1"/>
            <p:nvPr/>
          </p:nvSpPr>
          <p:spPr>
            <a:xfrm>
              <a:off x="3046749" y="3596013"/>
              <a:ext cx="5709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5µg/ml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feld 24"/>
            <p:cNvSpPr txBox="1"/>
            <p:nvPr/>
          </p:nvSpPr>
          <p:spPr>
            <a:xfrm>
              <a:off x="3045724" y="5870304"/>
              <a:ext cx="11673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5µg/ml (2% BSA)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5894213" y="3586073"/>
              <a:ext cx="64152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10µg/ml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5893188" y="5860364"/>
              <a:ext cx="123783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10µg/ml (2% BSA)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" name="Textfeld 1"/>
          <p:cNvSpPr txBox="1">
            <a:spLocks noChangeArrowheads="1"/>
          </p:cNvSpPr>
          <p:nvPr/>
        </p:nvSpPr>
        <p:spPr bwMode="auto">
          <a:xfrm>
            <a:off x="2332191" y="908720"/>
            <a:ext cx="45440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CD31 (#158-2B3)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#101-M92 / HU1401-01)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0" name="Group 3"/>
          <p:cNvGrpSpPr>
            <a:grpSpLocks/>
          </p:cNvGrpSpPr>
          <p:nvPr/>
        </p:nvGrpSpPr>
        <p:grpSpPr bwMode="auto">
          <a:xfrm>
            <a:off x="349251" y="115887"/>
            <a:ext cx="8445501" cy="6596063"/>
            <a:chOff x="173" y="66"/>
            <a:chExt cx="5320" cy="4155"/>
          </a:xfrm>
        </p:grpSpPr>
        <p:grpSp>
          <p:nvGrpSpPr>
            <p:cNvPr id="31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33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34" name="Picture 6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32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36" name="Rechteck 35"/>
          <p:cNvSpPr/>
          <p:nvPr/>
        </p:nvSpPr>
        <p:spPr>
          <a:xfrm>
            <a:off x="453278" y="5965843"/>
            <a:ext cx="83414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staining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CD31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HUVEC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without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BSA.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Conju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gated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secondary antibody: goat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anti-mouse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ALEXA Flour 488 [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[IF_HU1401-01] </a:t>
            </a:r>
            <a:endParaRPr lang="en-U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</Words>
  <Application>Microsoft Office PowerPoint</Application>
  <PresentationFormat>Bildschirmpräsentation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6</cp:revision>
  <cp:lastPrinted>2014-01-30T09:23:41Z</cp:lastPrinted>
  <dcterms:created xsi:type="dcterms:W3CDTF">2014-01-30T08:05:57Z</dcterms:created>
  <dcterms:modified xsi:type="dcterms:W3CDTF">2015-03-24T15:06:09Z</dcterms:modified>
</cp:coreProperties>
</file>